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7740650" cy="10117138"/>
  <p:notesSz cx="6858000" cy="9144000"/>
  <p:defaultTextStyle>
    <a:defPPr>
      <a:defRPr lang="es-CO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2390">
          <p15:clr>
            <a:srgbClr val="A4A3A4"/>
          </p15:clr>
        </p15:guide>
        <p15:guide id="6" orient="horz" pos="3187">
          <p15:clr>
            <a:srgbClr val="A4A3A4"/>
          </p15:clr>
        </p15:guide>
        <p15:guide id="7" pos="3251">
          <p15:clr>
            <a:srgbClr val="A4A3A4"/>
          </p15:clr>
        </p15:guide>
        <p15:guide id="8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FF"/>
    <a:srgbClr val="8C3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94" y="72"/>
      </p:cViewPr>
      <p:guideLst>
        <p:guide orient="horz" pos="2160"/>
        <p:guide pos="2880"/>
        <p:guide orient="horz" pos="2880"/>
        <p:guide pos="2160"/>
        <p:guide orient="horz" pos="2390"/>
        <p:guide orient="horz" pos="3187"/>
        <p:guide pos="3251"/>
        <p:guide pos="2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0550" y="3142873"/>
            <a:ext cx="6579553" cy="21686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61098" y="5733045"/>
            <a:ext cx="5418455" cy="25854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4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611971" y="405160"/>
            <a:ext cx="1741647" cy="86323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7034" y="405160"/>
            <a:ext cx="5095929" cy="863235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3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86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458" y="6501198"/>
            <a:ext cx="6579553" cy="200937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458" y="4288082"/>
            <a:ext cx="6579553" cy="221312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83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7035" y="2360671"/>
            <a:ext cx="3418789" cy="667684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34831" y="2360671"/>
            <a:ext cx="3418789" cy="667684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49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7035" y="2264648"/>
            <a:ext cx="3420132" cy="9437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7035" y="3208444"/>
            <a:ext cx="3420132" cy="5829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932146" y="2264648"/>
            <a:ext cx="3421475" cy="9437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932146" y="3208444"/>
            <a:ext cx="3421475" cy="5829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688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9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14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7035" y="402812"/>
            <a:ext cx="2546621" cy="171429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6381" y="402817"/>
            <a:ext cx="4327239" cy="863469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7035" y="2117110"/>
            <a:ext cx="2546621" cy="6920405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5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7221" y="7082001"/>
            <a:ext cx="4644390" cy="8360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17221" y="903985"/>
            <a:ext cx="4644390" cy="6070283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7221" y="7918070"/>
            <a:ext cx="4644390" cy="118735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36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87033" y="405154"/>
            <a:ext cx="6966585" cy="1686189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7033" y="2360671"/>
            <a:ext cx="6966585" cy="6676843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87032" y="9377093"/>
            <a:ext cx="1806152" cy="53864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8343-F37C-431D-9B7E-C5AAFABA9BAC}" type="datetimeFigureOut">
              <a:rPr lang="es-CO" smtClean="0"/>
              <a:t>21/02/2020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4723" y="9377093"/>
            <a:ext cx="2451206" cy="53864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47466" y="9377093"/>
            <a:ext cx="1806152" cy="53864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4201-C187-471D-AA91-35AA68D461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2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046"/>
            <a:ext cx="7740650" cy="832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Forma libre"/>
          <p:cNvSpPr/>
          <p:nvPr/>
        </p:nvSpPr>
        <p:spPr>
          <a:xfrm>
            <a:off x="4572057" y="3922715"/>
            <a:ext cx="1885017" cy="2514688"/>
          </a:xfrm>
          <a:custGeom>
            <a:avLst/>
            <a:gdLst>
              <a:gd name="connsiteX0" fmla="*/ 2226762 w 2226762"/>
              <a:gd name="connsiteY0" fmla="*/ 1704606 h 1704606"/>
              <a:gd name="connsiteX1" fmla="*/ 1717476 w 2226762"/>
              <a:gd name="connsiteY1" fmla="*/ 454540 h 1704606"/>
              <a:gd name="connsiteX2" fmla="*/ 884099 w 2226762"/>
              <a:gd name="connsiteY2" fmla="*/ 1172170 h 1704606"/>
              <a:gd name="connsiteX3" fmla="*/ 536859 w 2226762"/>
              <a:gd name="connsiteY3" fmla="*/ 107299 h 1704606"/>
              <a:gd name="connsiteX4" fmla="*/ 50722 w 2226762"/>
              <a:gd name="connsiteY4" fmla="*/ 26277 h 1704606"/>
              <a:gd name="connsiteX5" fmla="*/ 39147 w 2226762"/>
              <a:gd name="connsiteY5" fmla="*/ 14702 h 17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762" h="1704606">
                <a:moveTo>
                  <a:pt x="2226762" y="1704606"/>
                </a:moveTo>
                <a:cubicBezTo>
                  <a:pt x="2084007" y="1123942"/>
                  <a:pt x="1941253" y="543279"/>
                  <a:pt x="1717476" y="454540"/>
                </a:cubicBezTo>
                <a:cubicBezTo>
                  <a:pt x="1493699" y="365801"/>
                  <a:pt x="1080868" y="1230043"/>
                  <a:pt x="884099" y="1172170"/>
                </a:cubicBezTo>
                <a:cubicBezTo>
                  <a:pt x="687329" y="1114296"/>
                  <a:pt x="675755" y="298281"/>
                  <a:pt x="536859" y="107299"/>
                </a:cubicBezTo>
                <a:cubicBezTo>
                  <a:pt x="397963" y="-83683"/>
                  <a:pt x="133674" y="41710"/>
                  <a:pt x="50722" y="26277"/>
                </a:cubicBezTo>
                <a:cubicBezTo>
                  <a:pt x="-32230" y="10844"/>
                  <a:pt x="3458" y="12773"/>
                  <a:pt x="39147" y="14702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10" y="200386"/>
            <a:ext cx="1196612" cy="1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85547" y="851035"/>
            <a:ext cx="4523078" cy="4390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accent3">
                    <a:lumMod val="50000"/>
                  </a:schemeClr>
                </a:solidFill>
              </a:rPr>
              <a:t>Viajeros de la Selva Invisible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3" y="153619"/>
            <a:ext cx="1339476" cy="147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886788" y="172060"/>
            <a:ext cx="6309737" cy="13013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1078315" y="9130354"/>
            <a:ext cx="5765619" cy="56220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</a:rPr>
              <a:t>INSTITUCION EDUCATIVA EL TOBAL</a:t>
            </a:r>
          </a:p>
        </p:txBody>
      </p:sp>
      <p:sp>
        <p:nvSpPr>
          <p:cNvPr id="24" name="23 Forma libre"/>
          <p:cNvSpPr/>
          <p:nvPr/>
        </p:nvSpPr>
        <p:spPr>
          <a:xfrm>
            <a:off x="2697112" y="4621693"/>
            <a:ext cx="3759961" cy="2106178"/>
          </a:xfrm>
          <a:custGeom>
            <a:avLst/>
            <a:gdLst>
              <a:gd name="connsiteX0" fmla="*/ 5148818 w 5148818"/>
              <a:gd name="connsiteY0" fmla="*/ 1311759 h 1427693"/>
              <a:gd name="connsiteX1" fmla="*/ 4743704 w 5148818"/>
              <a:gd name="connsiteY1" fmla="*/ 883496 h 1427693"/>
              <a:gd name="connsiteX2" fmla="*/ 4408038 w 5148818"/>
              <a:gd name="connsiteY2" fmla="*/ 802473 h 1427693"/>
              <a:gd name="connsiteX3" fmla="*/ 3366317 w 5148818"/>
              <a:gd name="connsiteY3" fmla="*/ 1427506 h 1427693"/>
              <a:gd name="connsiteX4" fmla="*/ 2579238 w 5148818"/>
              <a:gd name="connsiteY4" fmla="*/ 871921 h 1427693"/>
              <a:gd name="connsiteX5" fmla="*/ 1815309 w 5148818"/>
              <a:gd name="connsiteY5" fmla="*/ 1196012 h 1427693"/>
              <a:gd name="connsiteX6" fmla="*/ 1097679 w 5148818"/>
              <a:gd name="connsiteY6" fmla="*/ 304762 h 1427693"/>
              <a:gd name="connsiteX7" fmla="*/ 368473 w 5148818"/>
              <a:gd name="connsiteY7" fmla="*/ 570979 h 1427693"/>
              <a:gd name="connsiteX8" fmla="*/ 21233 w 5148818"/>
              <a:gd name="connsiteY8" fmla="*/ 50119 h 1427693"/>
              <a:gd name="connsiteX9" fmla="*/ 67532 w 5148818"/>
              <a:gd name="connsiteY9" fmla="*/ 50119 h 142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8818" h="1427693">
                <a:moveTo>
                  <a:pt x="5148818" y="1311759"/>
                </a:moveTo>
                <a:cubicBezTo>
                  <a:pt x="5007992" y="1140068"/>
                  <a:pt x="4867167" y="968377"/>
                  <a:pt x="4743704" y="883496"/>
                </a:cubicBezTo>
                <a:cubicBezTo>
                  <a:pt x="4620241" y="798615"/>
                  <a:pt x="4637603" y="711805"/>
                  <a:pt x="4408038" y="802473"/>
                </a:cubicBezTo>
                <a:cubicBezTo>
                  <a:pt x="4178473" y="893141"/>
                  <a:pt x="3671117" y="1415931"/>
                  <a:pt x="3366317" y="1427506"/>
                </a:cubicBezTo>
                <a:cubicBezTo>
                  <a:pt x="3061517" y="1439081"/>
                  <a:pt x="2837739" y="910503"/>
                  <a:pt x="2579238" y="871921"/>
                </a:cubicBezTo>
                <a:cubicBezTo>
                  <a:pt x="2320737" y="833339"/>
                  <a:pt x="2062235" y="1290538"/>
                  <a:pt x="1815309" y="1196012"/>
                </a:cubicBezTo>
                <a:cubicBezTo>
                  <a:pt x="1568383" y="1101486"/>
                  <a:pt x="1338818" y="408934"/>
                  <a:pt x="1097679" y="304762"/>
                </a:cubicBezTo>
                <a:cubicBezTo>
                  <a:pt x="856540" y="200590"/>
                  <a:pt x="547881" y="613419"/>
                  <a:pt x="368473" y="570979"/>
                </a:cubicBezTo>
                <a:cubicBezTo>
                  <a:pt x="189065" y="528539"/>
                  <a:pt x="71390" y="136929"/>
                  <a:pt x="21233" y="50119"/>
                </a:cubicBezTo>
                <a:cubicBezTo>
                  <a:pt x="-28924" y="-36691"/>
                  <a:pt x="19304" y="6714"/>
                  <a:pt x="67532" y="50119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26" name="25 Forma libre"/>
          <p:cNvSpPr/>
          <p:nvPr/>
        </p:nvSpPr>
        <p:spPr>
          <a:xfrm>
            <a:off x="3674361" y="6163071"/>
            <a:ext cx="2782413" cy="1795745"/>
          </a:xfrm>
          <a:custGeom>
            <a:avLst/>
            <a:gdLst>
              <a:gd name="connsiteX0" fmla="*/ 3264061 w 3286853"/>
              <a:gd name="connsiteY0" fmla="*/ 174386 h 1217263"/>
              <a:gd name="connsiteX1" fmla="*/ 3206188 w 3286853"/>
              <a:gd name="connsiteY1" fmla="*/ 185961 h 1217263"/>
              <a:gd name="connsiteX2" fmla="*/ 2604304 w 3286853"/>
              <a:gd name="connsiteY2" fmla="*/ 23915 h 1217263"/>
              <a:gd name="connsiteX3" fmla="*/ 2268638 w 3286853"/>
              <a:gd name="connsiteY3" fmla="*/ 776270 h 1217263"/>
              <a:gd name="connsiteX4" fmla="*/ 1539433 w 3286853"/>
              <a:gd name="connsiteY4" fmla="*/ 625799 h 1217263"/>
              <a:gd name="connsiteX5" fmla="*/ 1261641 w 3286853"/>
              <a:gd name="connsiteY5" fmla="*/ 1216108 h 1217263"/>
              <a:gd name="connsiteX6" fmla="*/ 277793 w 3286853"/>
              <a:gd name="connsiteY6" fmla="*/ 787844 h 1217263"/>
              <a:gd name="connsiteX7" fmla="*/ 0 w 3286853"/>
              <a:gd name="connsiteY7" fmla="*/ 1216108 h 121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53" h="1217263">
                <a:moveTo>
                  <a:pt x="3264061" y="174386"/>
                </a:moveTo>
                <a:cubicBezTo>
                  <a:pt x="3290104" y="192712"/>
                  <a:pt x="3316147" y="211039"/>
                  <a:pt x="3206188" y="185961"/>
                </a:cubicBezTo>
                <a:cubicBezTo>
                  <a:pt x="3096229" y="160883"/>
                  <a:pt x="2760562" y="-74470"/>
                  <a:pt x="2604304" y="23915"/>
                </a:cubicBezTo>
                <a:cubicBezTo>
                  <a:pt x="2448046" y="122300"/>
                  <a:pt x="2446116" y="675956"/>
                  <a:pt x="2268638" y="776270"/>
                </a:cubicBezTo>
                <a:cubicBezTo>
                  <a:pt x="2091160" y="876584"/>
                  <a:pt x="1707266" y="552493"/>
                  <a:pt x="1539433" y="625799"/>
                </a:cubicBezTo>
                <a:cubicBezTo>
                  <a:pt x="1371600" y="699105"/>
                  <a:pt x="1471914" y="1189101"/>
                  <a:pt x="1261641" y="1216108"/>
                </a:cubicBezTo>
                <a:cubicBezTo>
                  <a:pt x="1051368" y="1243115"/>
                  <a:pt x="488066" y="787844"/>
                  <a:pt x="277793" y="787844"/>
                </a:cubicBezTo>
                <a:cubicBezTo>
                  <a:pt x="67520" y="787844"/>
                  <a:pt x="46299" y="1148589"/>
                  <a:pt x="0" y="1216108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51" name="50 Estrella de 5 puntas"/>
          <p:cNvSpPr/>
          <p:nvPr/>
        </p:nvSpPr>
        <p:spPr>
          <a:xfrm>
            <a:off x="6062521" y="4523600"/>
            <a:ext cx="236993" cy="474656"/>
          </a:xfrm>
          <a:prstGeom prst="star5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55" name="54 Estrella de 5 puntas"/>
          <p:cNvSpPr/>
          <p:nvPr/>
        </p:nvSpPr>
        <p:spPr>
          <a:xfrm>
            <a:off x="97843" y="8552539"/>
            <a:ext cx="236993" cy="474656"/>
          </a:xfrm>
          <a:prstGeom prst="star5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60" name="59 Estrella de 5 puntas"/>
          <p:cNvSpPr/>
          <p:nvPr/>
        </p:nvSpPr>
        <p:spPr>
          <a:xfrm>
            <a:off x="5797410" y="5538269"/>
            <a:ext cx="157724" cy="365487"/>
          </a:xfrm>
          <a:prstGeom prst="star5">
            <a:avLst/>
          </a:prstGeom>
          <a:solidFill>
            <a:schemeClr val="bg1"/>
          </a:solidFill>
          <a:ln>
            <a:solidFill>
              <a:srgbClr val="8C37E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70" name="69 Estrella de 5 puntas"/>
          <p:cNvSpPr/>
          <p:nvPr/>
        </p:nvSpPr>
        <p:spPr>
          <a:xfrm>
            <a:off x="2199561" y="4438949"/>
            <a:ext cx="550319" cy="365487"/>
          </a:xfrm>
          <a:prstGeom prst="star5">
            <a:avLst/>
          </a:prstGeom>
          <a:solidFill>
            <a:schemeClr val="bg1"/>
          </a:solidFill>
          <a:ln>
            <a:solidFill>
              <a:srgbClr val="8C37E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73" name="72 Estrella de 5 puntas"/>
          <p:cNvSpPr/>
          <p:nvPr/>
        </p:nvSpPr>
        <p:spPr>
          <a:xfrm>
            <a:off x="6305324" y="6121398"/>
            <a:ext cx="205369" cy="400388"/>
          </a:xfrm>
          <a:prstGeom prst="star5">
            <a:avLst/>
          </a:prstGeom>
          <a:solidFill>
            <a:schemeClr val="bg1"/>
          </a:solidFill>
          <a:ln>
            <a:solidFill>
              <a:srgbClr val="8C37E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74" name="73 Estrella de 5 puntas"/>
          <p:cNvSpPr/>
          <p:nvPr/>
        </p:nvSpPr>
        <p:spPr>
          <a:xfrm>
            <a:off x="5806137" y="6121399"/>
            <a:ext cx="157724" cy="365487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79" name="78 Estrella de 5 puntas"/>
          <p:cNvSpPr/>
          <p:nvPr/>
        </p:nvSpPr>
        <p:spPr>
          <a:xfrm>
            <a:off x="7222947" y="3023833"/>
            <a:ext cx="157724" cy="365487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80" name="79 Estrella de 5 puntas"/>
          <p:cNvSpPr/>
          <p:nvPr/>
        </p:nvSpPr>
        <p:spPr>
          <a:xfrm>
            <a:off x="7038802" y="2879418"/>
            <a:ext cx="157724" cy="365487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83" name="82 Estrella de 5 puntas"/>
          <p:cNvSpPr/>
          <p:nvPr/>
        </p:nvSpPr>
        <p:spPr>
          <a:xfrm>
            <a:off x="3614732" y="7778218"/>
            <a:ext cx="157724" cy="365487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55" y="2938698"/>
            <a:ext cx="2989462" cy="562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2347">
            <a:off x="5286824" y="2109982"/>
            <a:ext cx="2000038" cy="90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66">
            <a:off x="6830460" y="1979200"/>
            <a:ext cx="455269" cy="7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440783" y="277863"/>
            <a:ext cx="4523078" cy="7007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es-CO" sz="3900" b="1" dirty="0">
                <a:solidFill>
                  <a:schemeClr val="accent3">
                    <a:lumMod val="50000"/>
                  </a:schemeClr>
                </a:solidFill>
              </a:rPr>
              <a:t>Bitácora</a:t>
            </a:r>
            <a:r>
              <a:rPr lang="es-CO" sz="15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6" name="Picture 2" descr="C:\Users\tres\Desktop\nsamsung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22" r="61778" b="22893"/>
          <a:stretch/>
        </p:blipFill>
        <p:spPr bwMode="auto">
          <a:xfrm>
            <a:off x="886787" y="3062161"/>
            <a:ext cx="1628187" cy="17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93" b="986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13" y="2173132"/>
            <a:ext cx="3225271" cy="22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9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92" y="7227482"/>
            <a:ext cx="1900052" cy="18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75" b="100000" l="9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33" y="7290310"/>
            <a:ext cx="1771861" cy="17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583" l="937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26" y="7256308"/>
            <a:ext cx="1633043" cy="17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1066150" y="9074626"/>
            <a:ext cx="6265510" cy="690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84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19" y="2022120"/>
            <a:ext cx="1123616" cy="128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Resultado de imagen para CLUBES DE CIENCIA COLOMBIA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03" y="1812587"/>
            <a:ext cx="1088313" cy="10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86" b="40691"/>
          <a:stretch/>
        </p:blipFill>
        <p:spPr bwMode="auto">
          <a:xfrm rot="18803469">
            <a:off x="-12122" y="2489976"/>
            <a:ext cx="2031481" cy="3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2" y="7575044"/>
            <a:ext cx="1481392" cy="14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497689-5A86-4A36-880F-278F7FA7FCEC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4133" b="65992" l="4197" r="37772"/>
                    </a14:imgEffect>
                  </a14:imgLayer>
                </a14:imgProps>
              </a:ext>
            </a:extLst>
          </a:blip>
          <a:srcRect t="30150" r="58031" b="30025"/>
          <a:stretch/>
        </p:blipFill>
        <p:spPr>
          <a:xfrm>
            <a:off x="-167297" y="4690985"/>
            <a:ext cx="3440566" cy="46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Forma libre"/>
          <p:cNvSpPr/>
          <p:nvPr/>
        </p:nvSpPr>
        <p:spPr>
          <a:xfrm>
            <a:off x="3971825" y="3742679"/>
            <a:ext cx="2415420" cy="2892590"/>
          </a:xfrm>
          <a:custGeom>
            <a:avLst/>
            <a:gdLst>
              <a:gd name="connsiteX0" fmla="*/ 2226762 w 2226762"/>
              <a:gd name="connsiteY0" fmla="*/ 1704606 h 1704606"/>
              <a:gd name="connsiteX1" fmla="*/ 1717476 w 2226762"/>
              <a:gd name="connsiteY1" fmla="*/ 454540 h 1704606"/>
              <a:gd name="connsiteX2" fmla="*/ 884099 w 2226762"/>
              <a:gd name="connsiteY2" fmla="*/ 1172170 h 1704606"/>
              <a:gd name="connsiteX3" fmla="*/ 536859 w 2226762"/>
              <a:gd name="connsiteY3" fmla="*/ 107299 h 1704606"/>
              <a:gd name="connsiteX4" fmla="*/ 50722 w 2226762"/>
              <a:gd name="connsiteY4" fmla="*/ 26277 h 1704606"/>
              <a:gd name="connsiteX5" fmla="*/ 39147 w 2226762"/>
              <a:gd name="connsiteY5" fmla="*/ 14702 h 17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762" h="1704606">
                <a:moveTo>
                  <a:pt x="2226762" y="1704606"/>
                </a:moveTo>
                <a:cubicBezTo>
                  <a:pt x="2084007" y="1123942"/>
                  <a:pt x="1941253" y="543279"/>
                  <a:pt x="1717476" y="454540"/>
                </a:cubicBezTo>
                <a:cubicBezTo>
                  <a:pt x="1493699" y="365801"/>
                  <a:pt x="1080868" y="1230043"/>
                  <a:pt x="884099" y="1172170"/>
                </a:cubicBezTo>
                <a:cubicBezTo>
                  <a:pt x="687329" y="1114296"/>
                  <a:pt x="675755" y="298281"/>
                  <a:pt x="536859" y="107299"/>
                </a:cubicBezTo>
                <a:cubicBezTo>
                  <a:pt x="397963" y="-83683"/>
                  <a:pt x="133674" y="41710"/>
                  <a:pt x="50722" y="26277"/>
                </a:cubicBezTo>
                <a:cubicBezTo>
                  <a:pt x="-32230" y="10844"/>
                  <a:pt x="3458" y="12773"/>
                  <a:pt x="39147" y="14702"/>
                </a:cubicBezTo>
              </a:path>
            </a:pathLst>
          </a:cu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816960" y="369925"/>
            <a:ext cx="4609052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24" name="23 Forma libre"/>
          <p:cNvSpPr/>
          <p:nvPr/>
        </p:nvSpPr>
        <p:spPr>
          <a:xfrm>
            <a:off x="2627284" y="4819556"/>
            <a:ext cx="3759961" cy="2106178"/>
          </a:xfrm>
          <a:custGeom>
            <a:avLst/>
            <a:gdLst>
              <a:gd name="connsiteX0" fmla="*/ 5148818 w 5148818"/>
              <a:gd name="connsiteY0" fmla="*/ 1311759 h 1427693"/>
              <a:gd name="connsiteX1" fmla="*/ 4743704 w 5148818"/>
              <a:gd name="connsiteY1" fmla="*/ 883496 h 1427693"/>
              <a:gd name="connsiteX2" fmla="*/ 4408038 w 5148818"/>
              <a:gd name="connsiteY2" fmla="*/ 802473 h 1427693"/>
              <a:gd name="connsiteX3" fmla="*/ 3366317 w 5148818"/>
              <a:gd name="connsiteY3" fmla="*/ 1427506 h 1427693"/>
              <a:gd name="connsiteX4" fmla="*/ 2579238 w 5148818"/>
              <a:gd name="connsiteY4" fmla="*/ 871921 h 1427693"/>
              <a:gd name="connsiteX5" fmla="*/ 1815309 w 5148818"/>
              <a:gd name="connsiteY5" fmla="*/ 1196012 h 1427693"/>
              <a:gd name="connsiteX6" fmla="*/ 1097679 w 5148818"/>
              <a:gd name="connsiteY6" fmla="*/ 304762 h 1427693"/>
              <a:gd name="connsiteX7" fmla="*/ 368473 w 5148818"/>
              <a:gd name="connsiteY7" fmla="*/ 570979 h 1427693"/>
              <a:gd name="connsiteX8" fmla="*/ 21233 w 5148818"/>
              <a:gd name="connsiteY8" fmla="*/ 50119 h 1427693"/>
              <a:gd name="connsiteX9" fmla="*/ 67532 w 5148818"/>
              <a:gd name="connsiteY9" fmla="*/ 50119 h 142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8818" h="1427693">
                <a:moveTo>
                  <a:pt x="5148818" y="1311759"/>
                </a:moveTo>
                <a:cubicBezTo>
                  <a:pt x="5007992" y="1140068"/>
                  <a:pt x="4867167" y="968377"/>
                  <a:pt x="4743704" y="883496"/>
                </a:cubicBezTo>
                <a:cubicBezTo>
                  <a:pt x="4620241" y="798615"/>
                  <a:pt x="4637603" y="711805"/>
                  <a:pt x="4408038" y="802473"/>
                </a:cubicBezTo>
                <a:cubicBezTo>
                  <a:pt x="4178473" y="893141"/>
                  <a:pt x="3671117" y="1415931"/>
                  <a:pt x="3366317" y="1427506"/>
                </a:cubicBezTo>
                <a:cubicBezTo>
                  <a:pt x="3061517" y="1439081"/>
                  <a:pt x="2837739" y="910503"/>
                  <a:pt x="2579238" y="871921"/>
                </a:cubicBezTo>
                <a:cubicBezTo>
                  <a:pt x="2320737" y="833339"/>
                  <a:pt x="2062235" y="1290538"/>
                  <a:pt x="1815309" y="1196012"/>
                </a:cubicBezTo>
                <a:cubicBezTo>
                  <a:pt x="1568383" y="1101486"/>
                  <a:pt x="1338818" y="408934"/>
                  <a:pt x="1097679" y="304762"/>
                </a:cubicBezTo>
                <a:cubicBezTo>
                  <a:pt x="856540" y="200590"/>
                  <a:pt x="547881" y="613419"/>
                  <a:pt x="368473" y="570979"/>
                </a:cubicBezTo>
                <a:cubicBezTo>
                  <a:pt x="189065" y="528539"/>
                  <a:pt x="71390" y="136929"/>
                  <a:pt x="21233" y="50119"/>
                </a:cubicBezTo>
                <a:cubicBezTo>
                  <a:pt x="-28924" y="-36691"/>
                  <a:pt x="19304" y="6714"/>
                  <a:pt x="67532" y="50119"/>
                </a:cubicBezTo>
              </a:path>
            </a:pathLst>
          </a:cu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26" name="25 Forma libre"/>
          <p:cNvSpPr/>
          <p:nvPr/>
        </p:nvSpPr>
        <p:spPr>
          <a:xfrm>
            <a:off x="3604531" y="6360936"/>
            <a:ext cx="2782413" cy="1795745"/>
          </a:xfrm>
          <a:custGeom>
            <a:avLst/>
            <a:gdLst>
              <a:gd name="connsiteX0" fmla="*/ 3264061 w 3286853"/>
              <a:gd name="connsiteY0" fmla="*/ 174386 h 1217263"/>
              <a:gd name="connsiteX1" fmla="*/ 3206188 w 3286853"/>
              <a:gd name="connsiteY1" fmla="*/ 185961 h 1217263"/>
              <a:gd name="connsiteX2" fmla="*/ 2604304 w 3286853"/>
              <a:gd name="connsiteY2" fmla="*/ 23915 h 1217263"/>
              <a:gd name="connsiteX3" fmla="*/ 2268638 w 3286853"/>
              <a:gd name="connsiteY3" fmla="*/ 776270 h 1217263"/>
              <a:gd name="connsiteX4" fmla="*/ 1539433 w 3286853"/>
              <a:gd name="connsiteY4" fmla="*/ 625799 h 1217263"/>
              <a:gd name="connsiteX5" fmla="*/ 1261641 w 3286853"/>
              <a:gd name="connsiteY5" fmla="*/ 1216108 h 1217263"/>
              <a:gd name="connsiteX6" fmla="*/ 277793 w 3286853"/>
              <a:gd name="connsiteY6" fmla="*/ 787844 h 1217263"/>
              <a:gd name="connsiteX7" fmla="*/ 0 w 3286853"/>
              <a:gd name="connsiteY7" fmla="*/ 1216108 h 121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53" h="1217263">
                <a:moveTo>
                  <a:pt x="3264061" y="174386"/>
                </a:moveTo>
                <a:cubicBezTo>
                  <a:pt x="3290104" y="192712"/>
                  <a:pt x="3316147" y="211039"/>
                  <a:pt x="3206188" y="185961"/>
                </a:cubicBezTo>
                <a:cubicBezTo>
                  <a:pt x="3096229" y="160883"/>
                  <a:pt x="2760562" y="-74470"/>
                  <a:pt x="2604304" y="23915"/>
                </a:cubicBezTo>
                <a:cubicBezTo>
                  <a:pt x="2448046" y="122300"/>
                  <a:pt x="2446116" y="675956"/>
                  <a:pt x="2268638" y="776270"/>
                </a:cubicBezTo>
                <a:cubicBezTo>
                  <a:pt x="2091160" y="876584"/>
                  <a:pt x="1707266" y="552493"/>
                  <a:pt x="1539433" y="625799"/>
                </a:cubicBezTo>
                <a:cubicBezTo>
                  <a:pt x="1371600" y="699105"/>
                  <a:pt x="1471914" y="1189101"/>
                  <a:pt x="1261641" y="1216108"/>
                </a:cubicBezTo>
                <a:cubicBezTo>
                  <a:pt x="1051368" y="1243115"/>
                  <a:pt x="488066" y="787844"/>
                  <a:pt x="277793" y="787844"/>
                </a:cubicBezTo>
                <a:cubicBezTo>
                  <a:pt x="67520" y="787844"/>
                  <a:pt x="46299" y="1148589"/>
                  <a:pt x="0" y="1216108"/>
                </a:cubicBezTo>
              </a:path>
            </a:pathLst>
          </a:cu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73" name="72 Estrella de 5 puntas"/>
          <p:cNvSpPr/>
          <p:nvPr/>
        </p:nvSpPr>
        <p:spPr>
          <a:xfrm>
            <a:off x="6235494" y="6319262"/>
            <a:ext cx="205369" cy="400388"/>
          </a:xfrm>
          <a:prstGeom prst="star5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62" y="3477146"/>
            <a:ext cx="2989462" cy="55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2347">
            <a:off x="5315084" y="2467190"/>
            <a:ext cx="2000038" cy="90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66">
            <a:off x="1158864" y="6035064"/>
            <a:ext cx="1259199" cy="202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res\Desktop\nsamsung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22" r="61778" b="22893"/>
          <a:stretch/>
        </p:blipFill>
        <p:spPr bwMode="auto">
          <a:xfrm>
            <a:off x="816959" y="3260025"/>
            <a:ext cx="1628187" cy="17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93" b="986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60" y="1684939"/>
            <a:ext cx="3225271" cy="22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9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61" y="7425347"/>
            <a:ext cx="1900052" cy="18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75" b="100000" l="9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04" y="7488176"/>
            <a:ext cx="1771861" cy="17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583" l="937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95" y="7454173"/>
            <a:ext cx="1633043" cy="17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dondear rectángulo de esquina sencilla"/>
          <p:cNvSpPr/>
          <p:nvPr/>
        </p:nvSpPr>
        <p:spPr>
          <a:xfrm>
            <a:off x="386916" y="1033853"/>
            <a:ext cx="7070986" cy="8763849"/>
          </a:xfrm>
          <a:prstGeom prst="round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>
            <a:off x="407647" y="1432209"/>
            <a:ext cx="67251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386916" y="1820619"/>
            <a:ext cx="6989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86916" y="2228923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386916" y="2627280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07646" y="3025636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86916" y="343438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407646" y="3777285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407646" y="4136699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386916" y="4459721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436334" y="4819555"/>
            <a:ext cx="702156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386916" y="5177931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386916" y="5575119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386916" y="5884882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407646" y="6239334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386916" y="663526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86916" y="7035753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386916" y="7425344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386916" y="7735107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07646" y="808955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386916" y="8485493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86916" y="888597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86916" y="9287890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 redondeado"/>
          <p:cNvSpPr/>
          <p:nvPr/>
        </p:nvSpPr>
        <p:spPr>
          <a:xfrm>
            <a:off x="6770634" y="385304"/>
            <a:ext cx="353141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66" name="65 Rectángulo redondeado"/>
          <p:cNvSpPr/>
          <p:nvPr/>
        </p:nvSpPr>
        <p:spPr>
          <a:xfrm>
            <a:off x="5654935" y="385304"/>
            <a:ext cx="421281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67" name="66 Rectángulo redondeado"/>
          <p:cNvSpPr/>
          <p:nvPr/>
        </p:nvSpPr>
        <p:spPr>
          <a:xfrm>
            <a:off x="6227827" y="385304"/>
            <a:ext cx="397124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49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816960" y="369925"/>
            <a:ext cx="4609052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61" y="7425347"/>
            <a:ext cx="1900052" cy="18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100000" l="9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04" y="7488176"/>
            <a:ext cx="1771861" cy="17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0E0FF"/>
              </a:clrFrom>
              <a:clrTo>
                <a:srgbClr val="A0E0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937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95" y="7454173"/>
            <a:ext cx="1633043" cy="17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dondear rectángulo de esquina sencilla"/>
          <p:cNvSpPr/>
          <p:nvPr/>
        </p:nvSpPr>
        <p:spPr>
          <a:xfrm>
            <a:off x="386916" y="1033853"/>
            <a:ext cx="7070986" cy="8763849"/>
          </a:xfrm>
          <a:prstGeom prst="round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>
            <a:off x="407647" y="1432209"/>
            <a:ext cx="67251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386916" y="1820619"/>
            <a:ext cx="6989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86916" y="2228923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01463" y="2588757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86916" y="2987114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86916" y="343438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386916" y="374267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407646" y="4136699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386916" y="4459721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436334" y="4819555"/>
            <a:ext cx="702156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386916" y="5177931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386916" y="5575119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386916" y="5884882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401463" y="6253639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386916" y="663526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86916" y="7035753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386916" y="7425344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386916" y="7735107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07646" y="808955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386916" y="8485493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86916" y="8885978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86916" y="9287890"/>
            <a:ext cx="707098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 redondeado"/>
          <p:cNvSpPr/>
          <p:nvPr/>
        </p:nvSpPr>
        <p:spPr>
          <a:xfrm>
            <a:off x="6770634" y="385304"/>
            <a:ext cx="353141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66" name="65 Rectángulo redondeado"/>
          <p:cNvSpPr/>
          <p:nvPr/>
        </p:nvSpPr>
        <p:spPr>
          <a:xfrm>
            <a:off x="5654935" y="385304"/>
            <a:ext cx="421281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  <p:sp>
        <p:nvSpPr>
          <p:cNvPr id="67" name="66 Rectángulo redondeado"/>
          <p:cNvSpPr/>
          <p:nvPr/>
        </p:nvSpPr>
        <p:spPr>
          <a:xfrm>
            <a:off x="6227827" y="385304"/>
            <a:ext cx="397124" cy="4249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016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</Words>
  <Application>Microsoft Office PowerPoint</Application>
  <PresentationFormat>Personalizado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1</dc:creator>
  <cp:lastModifiedBy>Bernardo Rey Moreno</cp:lastModifiedBy>
  <cp:revision>70</cp:revision>
  <cp:lastPrinted>2019-09-23T19:41:40Z</cp:lastPrinted>
  <dcterms:created xsi:type="dcterms:W3CDTF">2016-10-04T21:02:02Z</dcterms:created>
  <dcterms:modified xsi:type="dcterms:W3CDTF">2020-02-22T03:21:40Z</dcterms:modified>
</cp:coreProperties>
</file>